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E5FC798-40EB-4437-8FF4-3AAF91F8B7C5}">
          <p14:sldIdLst>
            <p14:sldId id="256"/>
            <p14:sldId id="257"/>
            <p14:sldId id="258"/>
            <p14:sldId id="259"/>
            <p14:sldId id="262"/>
            <p14:sldId id="260"/>
            <p14:sldId id="261"/>
            <p14:sldId id="263"/>
            <p14:sldId id="264"/>
            <p14:sldId id="265"/>
          </p14:sldIdLst>
        </p14:section>
        <p14:section name="Раздел без заголовка" id="{374B0BC9-C6A8-42CE-8C9A-FF965BF4767E}">
          <p14:sldIdLst/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91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0BCE-0315-4326-8DBF-B3F6DDBF8C6A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20DA-A60F-4502-A2EB-7F442F267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44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0BCE-0315-4326-8DBF-B3F6DDBF8C6A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20DA-A60F-4502-A2EB-7F442F267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776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0BCE-0315-4326-8DBF-B3F6DDBF8C6A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20DA-A60F-4502-A2EB-7F442F267936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1744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0BCE-0315-4326-8DBF-B3F6DDBF8C6A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20DA-A60F-4502-A2EB-7F442F267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756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0BCE-0315-4326-8DBF-B3F6DDBF8C6A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20DA-A60F-4502-A2EB-7F442F26793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85542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0BCE-0315-4326-8DBF-B3F6DDBF8C6A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20DA-A60F-4502-A2EB-7F442F267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9157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0BCE-0315-4326-8DBF-B3F6DDBF8C6A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20DA-A60F-4502-A2EB-7F442F267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768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0BCE-0315-4326-8DBF-B3F6DDBF8C6A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20DA-A60F-4502-A2EB-7F442F267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848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0BCE-0315-4326-8DBF-B3F6DDBF8C6A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20DA-A60F-4502-A2EB-7F442F267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665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0BCE-0315-4326-8DBF-B3F6DDBF8C6A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20DA-A60F-4502-A2EB-7F442F267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489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0BCE-0315-4326-8DBF-B3F6DDBF8C6A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20DA-A60F-4502-A2EB-7F442F267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563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0BCE-0315-4326-8DBF-B3F6DDBF8C6A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20DA-A60F-4502-A2EB-7F442F267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553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0BCE-0315-4326-8DBF-B3F6DDBF8C6A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20DA-A60F-4502-A2EB-7F442F267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356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0BCE-0315-4326-8DBF-B3F6DDBF8C6A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20DA-A60F-4502-A2EB-7F442F267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193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0BCE-0315-4326-8DBF-B3F6DDBF8C6A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20DA-A60F-4502-A2EB-7F442F267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958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20BCE-0315-4326-8DBF-B3F6DDBF8C6A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20DA-A60F-4502-A2EB-7F442F267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774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620BCE-0315-4326-8DBF-B3F6DDBF8C6A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E4620DA-A60F-4502-A2EB-7F442F267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744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817098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09600" y="2551837"/>
            <a:ext cx="10058400" cy="187743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5">
                    <a:lumMod val="50000"/>
                  </a:schemeClr>
                </a:solidFill>
              </a:rPr>
              <a:t>«ДЕНЬ НАРОДНОГО ЕДИНСТВА»</a:t>
            </a:r>
          </a:p>
          <a:p>
            <a:pPr algn="ctr"/>
            <a:endParaRPr lang="ru-RU" b="1" dirty="0" smtClean="0">
              <a:ln/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ru-RU" b="1" dirty="0" smtClean="0">
              <a:ln/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ru-RU" b="1" dirty="0" smtClean="0">
              <a:ln/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b="1" dirty="0" smtClean="0">
                <a:ln/>
                <a:solidFill>
                  <a:schemeClr val="accent5">
                    <a:lumMod val="50000"/>
                  </a:schemeClr>
                </a:solidFill>
              </a:rPr>
              <a:t>Презентация для детей подготовительной </a:t>
            </a:r>
            <a:r>
              <a:rPr lang="ru-RU" b="1" dirty="0" smtClean="0">
                <a:ln/>
                <a:solidFill>
                  <a:schemeClr val="accent5">
                    <a:lumMod val="50000"/>
                  </a:schemeClr>
                </a:solidFill>
              </a:rPr>
              <a:t>группы</a:t>
            </a:r>
            <a:endParaRPr lang="ru-RU" b="1" dirty="0" smtClean="0">
              <a:ln/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86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077" y="328246"/>
            <a:ext cx="10093569" cy="6166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3262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431" y="351692"/>
            <a:ext cx="7209691" cy="6119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844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968" y="304801"/>
            <a:ext cx="10281139" cy="61546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719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477" y="304800"/>
            <a:ext cx="9941169" cy="6236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187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57908"/>
            <a:ext cx="8393723" cy="62952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0391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77" y="293077"/>
            <a:ext cx="9988061" cy="6154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3923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70" y="164123"/>
            <a:ext cx="8944708" cy="6365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3258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785" y="0"/>
            <a:ext cx="1228578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586" y="328247"/>
            <a:ext cx="10046676" cy="6037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6342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247" y="214389"/>
            <a:ext cx="8827476" cy="6247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8963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158</TotalTime>
  <Words>10</Words>
  <Application>Microsoft Office PowerPoint</Application>
  <PresentationFormat>Произвольный</PresentationFormat>
  <Paragraphs>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Элла</dc:creator>
  <cp:lastModifiedBy>Анжела и Игорь</cp:lastModifiedBy>
  <cp:revision>11</cp:revision>
  <dcterms:created xsi:type="dcterms:W3CDTF">2018-10-24T13:31:58Z</dcterms:created>
  <dcterms:modified xsi:type="dcterms:W3CDTF">2020-10-26T19:10:34Z</dcterms:modified>
</cp:coreProperties>
</file>